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7" r:id="rId6"/>
    <p:sldId id="269" r:id="rId7"/>
    <p:sldId id="268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642918"/>
            <a:ext cx="664373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Организационно-деловая игра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«Четыре портрета»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02359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00364" y="0"/>
            <a:ext cx="5857884" cy="852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Серая мышка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аккуратная неброская одежда, не по возрасту взрослое выражение лица;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периодически возникает некоторая отрешенность и отгороженность в глазах;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подросток несколько скептичен;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реакция несколько замедленная;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сторонится шумных одноклассников с их забавами;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избегает установления близких, эмоционально окрашенных отношений;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склонен к меланхолической мечтательности, уединению;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учится неплохо, старательно;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может браться за задания повышенной сложности, но не всегда справляется с ними, так как не хватает творческого подхода.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  <p:pic>
        <p:nvPicPr>
          <p:cNvPr id="7" name="Рисунок 6" descr="http://psy.1september.ru/2000/24/12_13.ht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289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02359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000364" y="0"/>
            <a:ext cx="5857884" cy="10372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Плакса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проявляет зависимость в поведении как от сверстников, так и от взрослых;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cs typeface="Times New Roman" pitchFamily="18" charset="0"/>
              </a:rPr>
              <a:t>н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еспособен к самостоятельной оценке обстоятельств, а также к принятию решений;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скромен, старателен, наблюдателен;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характерна определенная «привычная» жертвенность, он занимает место аутсайдера в любом коллективе;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несмотря на наносимые ему обиды, стремится к общению, нуждается в «опекуне»;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часто, будучи не принятым в среде сверстников, тянется к взрослым;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вынужденная замкнутость может сочетаться с недостатком интуиции, неумением понять чужие переживания;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обладает низкой самооценкой; 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ориентирован на неудачу, поэтому способен отказаться от любой деятельности («все равно у меня ничего не получится!»). </a:t>
            </a:r>
          </a:p>
          <a:p>
            <a:pPr algn="just"/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  <p:pic>
        <p:nvPicPr>
          <p:cNvPr id="6" name="Рисунок 5" descr="http://psy.1september.ru/2000/24/12_13.ht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718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02359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928662" y="0"/>
            <a:ext cx="7929586" cy="987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Проблемные ситуации с участием подростка</a:t>
            </a: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опаздывает на уроки, </a:t>
            </a:r>
          </a:p>
          <a:p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неприготовленное домашнее задание, </a:t>
            </a:r>
          </a:p>
          <a:p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отказ от выполнения задания на уроке,</a:t>
            </a:r>
          </a:p>
          <a:p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систематические пропуски занятий.</a:t>
            </a:r>
            <a:r>
              <a:rPr lang="ru-RU" sz="2000" dirty="0" smtClean="0"/>
              <a:t> </a:t>
            </a:r>
          </a:p>
          <a:p>
            <a:endParaRPr lang="ru-RU" sz="2000" dirty="0" smtClean="0"/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Задание: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воспроизвести стратегию поведения ученика одного из типов и предложить способы конструктивного взаимодействия в конфликтной ситуации</a:t>
            </a:r>
            <a:r>
              <a:rPr lang="ru-RU" sz="2000" i="1" dirty="0" smtClean="0"/>
              <a:t>.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02359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928662" y="0"/>
            <a:ext cx="7929586" cy="1098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Продолжите фразу:</a:t>
            </a: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«Мне наиболее сложно строить отношения с... (называется один из четырех типов), потому что...»,</a:t>
            </a:r>
            <a:r>
              <a:rPr lang="ru-RU" sz="2800" dirty="0" smtClean="0"/>
              <a:t> 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«Для меня важно, что я умею в общении с... (называется один из четырех типов) делать (чувствовать, прогнозировать)...»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02359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928662" y="0"/>
            <a:ext cx="7929586" cy="90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32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СПАСИБО ЗА ВНИМАНИЕ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358114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Цель ОДИ: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выработка наиболее эффективных решений при взаимодействии учителя с трудными обучающимися.</a:t>
            </a: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Схема ОДИ: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игровой замысел; 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четко очерченные правила; 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игровые действия; 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познавательное содержание (что отличает ОДИ от игр вообще); 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оборудование; 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итоговый результат.</a:t>
            </a: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358114" cy="8279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Игровой замысел</a:t>
            </a:r>
          </a:p>
          <a:p>
            <a:pPr algn="ctr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>
              <a:buFontTx/>
              <a:buChar char="-"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проявляется в названии игры и может быть выражен в виде проблемы, которую предстоит решить. </a:t>
            </a:r>
          </a:p>
          <a:p>
            <a:pPr algn="just">
              <a:buFontTx/>
              <a:buChar char="-"/>
            </a:pPr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Правила</a:t>
            </a:r>
          </a:p>
          <a:p>
            <a:pPr algn="ctr"/>
            <a:endParaRPr lang="ru-RU" sz="2800" b="1" i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- помогают определить поведение участников в ходе игры и порядок действий. </a:t>
            </a: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358114" cy="11726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Познавательное содержание 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заключается в приобретении определенных знаний и навыков в процессе решения проблемы, поставленной игрой. </a:t>
            </a: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Оборудование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вспомогательные средства: фломастеры, бумага, магнитофон, видеомагнитофон и др.</a:t>
            </a:r>
            <a:r>
              <a:rPr lang="ru-RU" sz="2800" i="1" dirty="0" smtClean="0"/>
              <a:t> </a:t>
            </a:r>
          </a:p>
          <a:p>
            <a:pPr algn="just"/>
            <a:endParaRPr lang="ru-RU" sz="2800" i="1" dirty="0" smtClean="0"/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Итоговый результат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проявляется в завершение игры в виде решения проблемы и сопровождается рефлексией.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358114" cy="10310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Продолжите фразу: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«Современные ученики ...»,</a:t>
            </a:r>
          </a:p>
          <a:p>
            <a:pPr algn="just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«Современные ученики по сравнению со своими сверстниками пятилетней (десятилетней) давности...</a:t>
            </a:r>
            <a:r>
              <a:rPr lang="ru-RU" sz="3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  <a:endParaRPr lang="ru-RU" sz="32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i="1" dirty="0" smtClean="0"/>
          </a:p>
          <a:p>
            <a:pPr algn="just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sy.1september.ru/2000/24/12_13ris1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92961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sy.1september.ru/2000/24/12_13.ht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857232"/>
            <a:ext cx="17859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14348" y="285728"/>
            <a:ext cx="2927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НАГЛЫЙ МАЛЫЙ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psy.1september.ru/2000/24/12_13.ht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785794"/>
            <a:ext cx="150019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14876" y="285728"/>
            <a:ext cx="3478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ШИКАРНАЯ ДЕВИЦА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://psy.1september.ru/2000/24/12_13.ht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286124"/>
            <a:ext cx="150019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786050" y="2714620"/>
            <a:ext cx="2660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СЕРАЯ МЫШКА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psy.1september.ru/2000/24/12_13.ht7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3143248"/>
            <a:ext cx="1319213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983594" y="2500306"/>
            <a:ext cx="2160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ПЛАКСА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14290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1" name="Рисунок 2" descr="http://psy.1september.ru/2000/24/12_13.ht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86116" cy="6860932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214678" y="0"/>
            <a:ext cx="5929322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Наглый малый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стpeмитcя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лидepcтвy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легкостью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игнopиpyeт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ycлoвнocти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aвтopитeты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дeйcтвyeт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aктивнo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общитeльный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спонтанен в поведении (не способен прогнозировать результаты своих действий);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безответственен;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часто использует ненормативную лексику;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-эмоционален;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решителен, склонен к риску;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уверен в своих возможностях;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инициативен;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может быть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тoчным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и успешным в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дeлax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кoтopые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ему привычны;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eмy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нe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xвaтaeт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aктивнoгo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cтpeмлeния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к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нoвым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дocтижeниям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внyтpeннeй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нeyдoвлeтвopeнности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coбoй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; не видит границы между свойственным ему артистизмом и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клоунством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неуместной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экcцeнтpичнocтью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вo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вpeмя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зaнятий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cepьeзными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дeлaми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302359"/>
            <a:ext cx="73581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/>
            <a:endParaRPr lang="ru-RU" sz="2800" i="1" dirty="0" smtClean="0">
              <a:solidFill>
                <a:srgbClr val="000000"/>
              </a:solidFill>
              <a:latin typeface="Times New Roman"/>
              <a:cs typeface="Times New Roman" pitchFamily="18" charset="0"/>
            </a:endParaRP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428992" y="0"/>
            <a:ext cx="5715008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Шикарная девица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исключительно важной является оценка ее внешности значимыми окружающими;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 характеру зависима, несамостоятельна, уступает более сильным;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в окружении младших (или слабых) может оказаться лидером;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 способна к длительным привязанностям;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 может быть долго сосредоточенной на чем-либо одном;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мечтательна;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любит большие и шумные компании, сплетни;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к учебе относится равнодушно, полагает, что ей ни для поступления в институт, ни для карьеры это не понадобится: проблемы решит богатый папа или в дальнейшем муж.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/>
          </a:p>
        </p:txBody>
      </p:sp>
      <p:pic>
        <p:nvPicPr>
          <p:cNvPr id="6" name="Рисунок 5" descr="http://psy.1september.ru/2000/24/12_13.ht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4289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86</TotalTime>
  <Words>602</Words>
  <PresentationFormat>Экран (4:3)</PresentationFormat>
  <Paragraphs>274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22</cp:revision>
  <dcterms:created xsi:type="dcterms:W3CDTF">2018-01-20T13:57:29Z</dcterms:created>
  <dcterms:modified xsi:type="dcterms:W3CDTF">2018-01-21T11:24:37Z</dcterms:modified>
</cp:coreProperties>
</file>